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3" r:id="rId2"/>
    <p:sldMasterId id="2147483668" r:id="rId3"/>
    <p:sldMasterId id="2147483671" r:id="rId4"/>
  </p:sldMasterIdLst>
  <p:notesMasterIdLst>
    <p:notesMasterId r:id="rId6"/>
  </p:notesMasterIdLst>
  <p:handoutMasterIdLst>
    <p:handoutMasterId r:id="rId7"/>
  </p:handoutMasterIdLst>
  <p:sldIdLst>
    <p:sldId id="390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2" pos="1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035"/>
    <a:srgbClr val="000000"/>
    <a:srgbClr val="31859C"/>
    <a:srgbClr val="93CDDD"/>
    <a:srgbClr val="FCD5B5"/>
    <a:srgbClr val="EAEAEA"/>
    <a:srgbClr val="F8F8F8"/>
    <a:srgbClr val="E0E0E0"/>
    <a:srgbClr val="FFFFF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7" autoAdjust="0"/>
    <p:restoredTop sz="93738" autoAdjust="0"/>
  </p:normalViewPr>
  <p:slideViewPr>
    <p:cSldViewPr snapToGrid="0">
      <p:cViewPr varScale="1">
        <p:scale>
          <a:sx n="73" d="100"/>
          <a:sy n="73" d="100"/>
        </p:scale>
        <p:origin x="714" y="90"/>
      </p:cViewPr>
      <p:guideLst>
        <p:guide orient="horz" pos="3974"/>
        <p:guide pos="12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60676-83FD-49C1-9E00-B6B7C7843666}" type="datetimeFigureOut">
              <a:rPr lang="zh-TW" altLang="en-US" smtClean="0"/>
              <a:t>2024/5/20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67FA2-2DD4-4BFC-96EF-F806A886F1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9227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857D1-F52C-45E0-AB7F-B53B3343D8B0}" type="datetimeFigureOut">
              <a:rPr lang="zh-TW" altLang="en-US" smtClean="0"/>
              <a:t>2024/5/20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5E526-C75D-4EA1-8344-7733617FBE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994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7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4.png"/><Relationship Id="rId9" Type="http://schemas.openxmlformats.org/officeDocument/2006/relationships/image" Target="../media/image17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4"/>
          <p:cNvSpPr>
            <a:spLocks noChangeArrowheads="1"/>
          </p:cNvSpPr>
          <p:nvPr userDrawn="1"/>
        </p:nvSpPr>
        <p:spPr bwMode="auto">
          <a:xfrm>
            <a:off x="-5109" y="-12972"/>
            <a:ext cx="12197109" cy="413373"/>
          </a:xfrm>
          <a:prstGeom prst="rect">
            <a:avLst/>
          </a:prstGeom>
          <a:gradFill>
            <a:gsLst>
              <a:gs pos="0">
                <a:srgbClr val="002060"/>
              </a:gs>
              <a:gs pos="48000">
                <a:srgbClr val="3333FF"/>
              </a:gs>
              <a:gs pos="94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667" b="1" dirty="0">
                <a:solidFill>
                  <a:prstClr val="whit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rPr>
              <a:t>Medical Imaging Innovation Solution Provider</a:t>
            </a:r>
            <a:r>
              <a:rPr lang="zh-TW" altLang="en-US" sz="2667" b="1" dirty="0">
                <a:solidFill>
                  <a:prstClr val="whit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rPr>
              <a:t> </a:t>
            </a:r>
          </a:p>
        </p:txBody>
      </p: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 flipV="1">
            <a:off x="492126" y="3621021"/>
            <a:ext cx="11207749" cy="55563"/>
          </a:xfrm>
          <a:prstGeom prst="rect">
            <a:avLst/>
          </a:prstGeom>
          <a:gradFill rotWithShape="0">
            <a:gsLst>
              <a:gs pos="50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6917" y="3934055"/>
            <a:ext cx="9038167" cy="850900"/>
          </a:xfrm>
        </p:spPr>
        <p:txBody>
          <a:bodyPr/>
          <a:lstStyle>
            <a:lvl1pPr>
              <a:defRPr sz="2000">
                <a:solidFill>
                  <a:srgbClr val="16417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418118" y="2468488"/>
            <a:ext cx="9355765" cy="10981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87" y="5964605"/>
            <a:ext cx="689869" cy="79252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257" y="6180781"/>
            <a:ext cx="524943" cy="51048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872" y="6114685"/>
            <a:ext cx="782206" cy="41698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10"/>
          <p:cNvSpPr txBox="1">
            <a:spLocks noChangeArrowheads="1"/>
          </p:cNvSpPr>
          <p:nvPr userDrawn="1"/>
        </p:nvSpPr>
        <p:spPr bwMode="auto">
          <a:xfrm>
            <a:off x="6192292" y="6475778"/>
            <a:ext cx="1108075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TW" sz="1400" b="1" dirty="0">
                <a:solidFill>
                  <a:prstClr val="black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K120982</a:t>
            </a:r>
            <a:endParaRPr kumimoji="1" lang="zh-TW" altLang="en-US" sz="1400" b="1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551" y="6127641"/>
            <a:ext cx="679095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682" y="6127641"/>
            <a:ext cx="740038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188" y="6040016"/>
            <a:ext cx="641610" cy="81798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3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3294" y="6125008"/>
            <a:ext cx="859403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9877" y="6280221"/>
            <a:ext cx="939322" cy="311602"/>
          </a:xfrm>
          <a:prstGeom prst="rect">
            <a:avLst/>
          </a:prstGeom>
          <a:noFill/>
        </p:spPr>
      </p:pic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157467" y="6117210"/>
            <a:ext cx="782206" cy="55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2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20870"/>
            <a:ext cx="10972800" cy="5243154"/>
          </a:xfrm>
        </p:spPr>
        <p:txBody>
          <a:bodyPr/>
          <a:lstStyle>
            <a:lvl1pPr marL="360363" indent="-360363">
              <a:buFont typeface="+mj-lt"/>
              <a:buAutoNum type="arabicPeriod"/>
              <a:tabLst/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20725" indent="-371475">
              <a:buFont typeface="+mj-lt"/>
              <a:buAutoNum type="arabicParenR"/>
              <a:defRPr sz="2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073150" indent="-374650">
              <a:buSzPct val="100000"/>
              <a:buFont typeface="+mj-lt"/>
              <a:buAutoNum type="alphaLcParenR"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258888" indent="-304800">
              <a:buFont typeface="Wingdings" panose="05000000000000000000" pitchFamily="2" charset="2"/>
              <a:buChar char="l"/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1527175" indent="-330200">
              <a:buFont typeface="Wingdings" panose="05000000000000000000" pitchFamily="2" charset="2"/>
              <a:buChar char="Ø"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4" name="矩形 13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97541" y="24523"/>
            <a:ext cx="11219563" cy="70919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 smtClean="0">
                <a:solidFill>
                  <a:schemeClr val="bg1"/>
                </a:solidFill>
              </a:rPr>
              <a:t>‹#›</a:t>
            </a:fld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405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4"/>
          <p:cNvSpPr>
            <a:spLocks noChangeArrowheads="1"/>
          </p:cNvSpPr>
          <p:nvPr userDrawn="1"/>
        </p:nvSpPr>
        <p:spPr bwMode="auto">
          <a:xfrm>
            <a:off x="-5109" y="-12972"/>
            <a:ext cx="12197109" cy="413373"/>
          </a:xfrm>
          <a:prstGeom prst="rect">
            <a:avLst/>
          </a:prstGeom>
          <a:gradFill>
            <a:gsLst>
              <a:gs pos="0">
                <a:srgbClr val="002060"/>
              </a:gs>
              <a:gs pos="48000">
                <a:srgbClr val="3333FF"/>
              </a:gs>
              <a:gs pos="94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667" b="1" dirty="0">
                <a:solidFill>
                  <a:prstClr val="white"/>
                </a:solidFill>
                <a:cs typeface="Arial Unicode MS" panose="020B0604020202020204" pitchFamily="34" charset="-120"/>
              </a:rPr>
              <a:t>Medical Imaging Innovation Solution Provider</a:t>
            </a:r>
            <a:r>
              <a:rPr lang="zh-TW" altLang="en-US" sz="2667" b="1" dirty="0">
                <a:solidFill>
                  <a:prstClr val="white"/>
                </a:solidFill>
                <a:cs typeface="Arial Unicode MS" panose="020B0604020202020204" pitchFamily="34" charset="-120"/>
              </a:rPr>
              <a:t> </a:t>
            </a:r>
          </a:p>
        </p:txBody>
      </p: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 flipV="1">
            <a:off x="492126" y="3621021"/>
            <a:ext cx="11207749" cy="55563"/>
          </a:xfrm>
          <a:prstGeom prst="rect">
            <a:avLst/>
          </a:prstGeom>
          <a:gradFill rotWithShape="0">
            <a:gsLst>
              <a:gs pos="50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6917" y="3934055"/>
            <a:ext cx="9038167" cy="850900"/>
          </a:xfrm>
        </p:spPr>
        <p:txBody>
          <a:bodyPr/>
          <a:lstStyle>
            <a:lvl1pPr>
              <a:defRPr sz="2000">
                <a:solidFill>
                  <a:srgbClr val="16417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418118" y="2468488"/>
            <a:ext cx="9355765" cy="10981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587" y="5964605"/>
            <a:ext cx="689869" cy="79252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8257" y="6180781"/>
            <a:ext cx="524943" cy="51048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872" y="6114685"/>
            <a:ext cx="782206" cy="41698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10"/>
          <p:cNvSpPr txBox="1">
            <a:spLocks noChangeArrowheads="1"/>
          </p:cNvSpPr>
          <p:nvPr userDrawn="1"/>
        </p:nvSpPr>
        <p:spPr bwMode="auto">
          <a:xfrm>
            <a:off x="6192292" y="6475778"/>
            <a:ext cx="1108075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TW" sz="1400" b="1" dirty="0">
                <a:solidFill>
                  <a:prstClr val="black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K120982</a:t>
            </a:r>
            <a:endParaRPr kumimoji="1" lang="zh-TW" altLang="en-US" sz="1400" b="1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5551" y="6127641"/>
            <a:ext cx="679095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5682" y="6127641"/>
            <a:ext cx="740038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5188" y="6040016"/>
            <a:ext cx="641610" cy="81798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3294" y="6125008"/>
            <a:ext cx="859403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9877" y="6280221"/>
            <a:ext cx="939322" cy="311602"/>
          </a:xfrm>
          <a:prstGeom prst="rect">
            <a:avLst/>
          </a:prstGeom>
          <a:noFill/>
        </p:spPr>
      </p:pic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467" y="6117210"/>
            <a:ext cx="782206" cy="55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20870"/>
            <a:ext cx="10972800" cy="5243154"/>
          </a:xfrm>
        </p:spPr>
        <p:txBody>
          <a:bodyPr/>
          <a:lstStyle>
            <a:lvl1pPr marL="360363" indent="-360363">
              <a:buFont typeface="+mj-lt"/>
              <a:buAutoNum type="arabicPeriod"/>
              <a:tabLst/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20725" indent="-371475">
              <a:buFont typeface="+mj-lt"/>
              <a:buAutoNum type="arabicParenR"/>
              <a:defRPr sz="2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073150" indent="-374650">
              <a:buSzPct val="100000"/>
              <a:buFont typeface="+mj-lt"/>
              <a:buAutoNum type="alphaLcParenR"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258888" indent="-304800">
              <a:buFont typeface="Wingdings" panose="05000000000000000000" pitchFamily="2" charset="2"/>
              <a:buChar char="l"/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1527175" indent="-330200">
              <a:buFont typeface="Wingdings" panose="05000000000000000000" pitchFamily="2" charset="2"/>
              <a:buChar char="Ø"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4" name="矩形 13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97541" y="24523"/>
            <a:ext cx="11219563" cy="70919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075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4"/>
          <p:cNvSpPr>
            <a:spLocks noChangeArrowheads="1"/>
          </p:cNvSpPr>
          <p:nvPr userDrawn="1"/>
        </p:nvSpPr>
        <p:spPr bwMode="auto">
          <a:xfrm>
            <a:off x="-5109" y="-12972"/>
            <a:ext cx="12197109" cy="413373"/>
          </a:xfrm>
          <a:prstGeom prst="rect">
            <a:avLst/>
          </a:prstGeom>
          <a:gradFill>
            <a:gsLst>
              <a:gs pos="0">
                <a:srgbClr val="002060"/>
              </a:gs>
              <a:gs pos="48000">
                <a:srgbClr val="3333FF"/>
              </a:gs>
              <a:gs pos="94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667" b="1" dirty="0">
                <a:solidFill>
                  <a:prstClr val="whit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rPr>
              <a:t>Medical Imaging Innovation Solution Provider</a:t>
            </a:r>
            <a:r>
              <a:rPr lang="zh-TW" altLang="en-US" sz="2667" b="1" dirty="0">
                <a:solidFill>
                  <a:prstClr val="white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rPr>
              <a:t> </a:t>
            </a:r>
          </a:p>
        </p:txBody>
      </p: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 flipV="1">
            <a:off x="492126" y="3621021"/>
            <a:ext cx="11207749" cy="55563"/>
          </a:xfrm>
          <a:prstGeom prst="rect">
            <a:avLst/>
          </a:prstGeom>
          <a:gradFill rotWithShape="0">
            <a:gsLst>
              <a:gs pos="50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6917" y="3934055"/>
            <a:ext cx="9038167" cy="850900"/>
          </a:xfrm>
        </p:spPr>
        <p:txBody>
          <a:bodyPr/>
          <a:lstStyle>
            <a:lvl1pPr>
              <a:defRPr sz="2000">
                <a:solidFill>
                  <a:srgbClr val="16417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418118" y="2468488"/>
            <a:ext cx="9355765" cy="10981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6587" y="5964605"/>
            <a:ext cx="689869" cy="79252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8257" y="6180781"/>
            <a:ext cx="524943" cy="51048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872" y="6114685"/>
            <a:ext cx="782206" cy="41698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10"/>
          <p:cNvSpPr txBox="1">
            <a:spLocks noChangeArrowheads="1"/>
          </p:cNvSpPr>
          <p:nvPr userDrawn="1"/>
        </p:nvSpPr>
        <p:spPr bwMode="auto">
          <a:xfrm>
            <a:off x="6192292" y="6475778"/>
            <a:ext cx="1108075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1" lang="en-US" altLang="zh-TW" sz="1400" b="1" dirty="0">
                <a:solidFill>
                  <a:prstClr val="black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K120982</a:t>
            </a:r>
            <a:endParaRPr kumimoji="1" lang="zh-TW" altLang="en-US" sz="1400" b="1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5551" y="6127641"/>
            <a:ext cx="679095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5682" y="6127641"/>
            <a:ext cx="740038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65188" y="6040016"/>
            <a:ext cx="641610" cy="81798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3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3294" y="6125008"/>
            <a:ext cx="859403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9877" y="6280221"/>
            <a:ext cx="939322" cy="311602"/>
          </a:xfrm>
          <a:prstGeom prst="rect">
            <a:avLst/>
          </a:prstGeom>
          <a:noFill/>
        </p:spPr>
      </p:pic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7467" y="6117210"/>
            <a:ext cx="782206" cy="55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2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20870"/>
            <a:ext cx="10972800" cy="5243154"/>
          </a:xfrm>
        </p:spPr>
        <p:txBody>
          <a:bodyPr/>
          <a:lstStyle>
            <a:lvl1pPr marL="360363" indent="-360363">
              <a:buFont typeface="+mj-lt"/>
              <a:buAutoNum type="arabicPeriod"/>
              <a:tabLst/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20725" indent="-371475">
              <a:buFont typeface="+mj-lt"/>
              <a:buAutoNum type="arabicParenR"/>
              <a:defRPr sz="2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073150" indent="-374650">
              <a:buSzPct val="100000"/>
              <a:buFont typeface="+mj-lt"/>
              <a:buAutoNum type="alphaLcParenR"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258888" indent="-304800">
              <a:buFont typeface="Wingdings" panose="05000000000000000000" pitchFamily="2" charset="2"/>
              <a:buChar char="l"/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1527175" indent="-330200">
              <a:buFont typeface="Wingdings" panose="05000000000000000000" pitchFamily="2" charset="2"/>
              <a:buChar char="Ø"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4" name="矩形 13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97541" y="24523"/>
            <a:ext cx="11219563" cy="70919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 smtClean="0">
                <a:solidFill>
                  <a:schemeClr val="bg1"/>
                </a:solidFill>
              </a:rPr>
              <a:t>‹#›</a:t>
            </a:fld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6556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4"/>
          <p:cNvSpPr>
            <a:spLocks noChangeArrowheads="1"/>
          </p:cNvSpPr>
          <p:nvPr userDrawn="1"/>
        </p:nvSpPr>
        <p:spPr bwMode="auto">
          <a:xfrm>
            <a:off x="-5109" y="-12972"/>
            <a:ext cx="12197109" cy="413373"/>
          </a:xfrm>
          <a:prstGeom prst="rect">
            <a:avLst/>
          </a:prstGeom>
          <a:gradFill>
            <a:gsLst>
              <a:gs pos="0">
                <a:srgbClr val="002060"/>
              </a:gs>
              <a:gs pos="48000">
                <a:srgbClr val="3333FF"/>
              </a:gs>
              <a:gs pos="94000">
                <a:srgbClr val="C4D6EB"/>
              </a:gs>
              <a:gs pos="100000">
                <a:srgbClr val="FFEBFA"/>
              </a:gs>
            </a:gsLst>
            <a:lin ang="0" scaled="0"/>
          </a:gra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667" b="1" dirty="0">
                <a:solidFill>
                  <a:prstClr val="white"/>
                </a:solidFill>
                <a:cs typeface="Arial Unicode MS" panose="020B0604020202020204" pitchFamily="34" charset="-120"/>
              </a:rPr>
              <a:t>Medical Imaging Innovation Solution Provider</a:t>
            </a:r>
            <a:r>
              <a:rPr lang="zh-TW" altLang="en-US" sz="2667" b="1" dirty="0">
                <a:solidFill>
                  <a:prstClr val="white"/>
                </a:solidFill>
                <a:cs typeface="Arial Unicode MS" panose="020B0604020202020204" pitchFamily="34" charset="-120"/>
              </a:rPr>
              <a:t> </a:t>
            </a:r>
          </a:p>
        </p:txBody>
      </p:sp>
      <p:sp>
        <p:nvSpPr>
          <p:cNvPr id="11" name="Rectangle 24"/>
          <p:cNvSpPr>
            <a:spLocks noChangeArrowheads="1"/>
          </p:cNvSpPr>
          <p:nvPr userDrawn="1"/>
        </p:nvSpPr>
        <p:spPr bwMode="auto">
          <a:xfrm flipV="1">
            <a:off x="492126" y="3621021"/>
            <a:ext cx="11207749" cy="55563"/>
          </a:xfrm>
          <a:prstGeom prst="rect">
            <a:avLst/>
          </a:prstGeom>
          <a:gradFill rotWithShape="0">
            <a:gsLst>
              <a:gs pos="50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6917" y="3934055"/>
            <a:ext cx="9038167" cy="850900"/>
          </a:xfrm>
        </p:spPr>
        <p:txBody>
          <a:bodyPr/>
          <a:lstStyle>
            <a:lvl1pPr>
              <a:defRPr sz="2000">
                <a:solidFill>
                  <a:srgbClr val="16417D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418118" y="2468488"/>
            <a:ext cx="9355765" cy="10981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Arial Unicode MS" panose="020B0604020202020204" pitchFamily="34" charset="-120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87" y="5964605"/>
            <a:ext cx="689869" cy="792523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8257" y="6180781"/>
            <a:ext cx="524943" cy="510481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872" y="6114685"/>
            <a:ext cx="782206" cy="41698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10"/>
          <p:cNvSpPr txBox="1">
            <a:spLocks noChangeArrowheads="1"/>
          </p:cNvSpPr>
          <p:nvPr userDrawn="1"/>
        </p:nvSpPr>
        <p:spPr bwMode="auto">
          <a:xfrm>
            <a:off x="6192292" y="6475778"/>
            <a:ext cx="1108075" cy="307777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50000"/>
              <a:buFont typeface="Wingdings" panose="05000000000000000000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TW" sz="1400" b="1" dirty="0">
                <a:solidFill>
                  <a:prstClr val="black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K120982</a:t>
            </a:r>
            <a:endParaRPr kumimoji="1" lang="zh-TW" altLang="en-US" sz="1400" b="1" dirty="0">
              <a:solidFill>
                <a:prstClr val="black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551" y="6127641"/>
            <a:ext cx="679095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682" y="6127641"/>
            <a:ext cx="740038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188" y="6040016"/>
            <a:ext cx="641610" cy="81798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圖片 3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93294" y="6125008"/>
            <a:ext cx="859403" cy="64800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9877" y="6280221"/>
            <a:ext cx="939322" cy="311602"/>
          </a:xfrm>
          <a:prstGeom prst="rect">
            <a:avLst/>
          </a:prstGeom>
          <a:noFill/>
        </p:spPr>
      </p:pic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8157467" y="6117210"/>
            <a:ext cx="782206" cy="55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2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920870"/>
            <a:ext cx="10972800" cy="5243154"/>
          </a:xfrm>
        </p:spPr>
        <p:txBody>
          <a:bodyPr/>
          <a:lstStyle>
            <a:lvl1pPr marL="360363" indent="-360363">
              <a:buFont typeface="+mj-lt"/>
              <a:buAutoNum type="arabicPeriod"/>
              <a:tabLst/>
              <a:defRPr sz="2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720725" indent="-371475">
              <a:buFont typeface="+mj-lt"/>
              <a:buAutoNum type="arabicParenR"/>
              <a:defRPr sz="2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marL="1073150" indent="-374650">
              <a:buSzPct val="100000"/>
              <a:buFont typeface="+mj-lt"/>
              <a:buAutoNum type="alphaLcParenR"/>
              <a:defRPr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marL="1258888" indent="-304800">
              <a:buFont typeface="Wingdings" panose="05000000000000000000" pitchFamily="2" charset="2"/>
              <a:buChar char="l"/>
              <a:defRPr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marL="1527175" indent="-330200">
              <a:buFont typeface="Wingdings" panose="05000000000000000000" pitchFamily="2" charset="2"/>
              <a:buChar char="Ø"/>
              <a:defRPr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4" name="矩形 13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497541" y="24523"/>
            <a:ext cx="11219563" cy="709194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" name="文字方塊 1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838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03412" y="24523"/>
            <a:ext cx="11403652" cy="70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935470"/>
            <a:ext cx="10972800" cy="52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" name="圖片 6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 smtClean="0">
                <a:solidFill>
                  <a:schemeClr val="bg1"/>
                </a:solidFill>
              </a:rPr>
              <a:t>‹#›</a:t>
            </a:fld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2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sz="2800" kern="1200">
          <a:solidFill>
            <a:srgbClr val="000099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1pPr>
      <a:lvl2pPr marL="720725" indent="-358775" algn="l" defTabSz="854075" rtl="0" eaLnBrk="0" fontAlgn="base" hangingPunct="0">
        <a:spcBef>
          <a:spcPct val="20000"/>
        </a:spcBef>
        <a:spcAft>
          <a:spcPct val="0"/>
        </a:spcAft>
        <a:buFont typeface="+mj-lt"/>
        <a:buAutoNum type="arabicParenR"/>
        <a:defRPr sz="2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2pPr>
      <a:lvl3pPr marL="1073150" indent="-361950" algn="l" rtl="0" eaLnBrk="0" fontAlgn="base" hangingPunct="0">
        <a:spcBef>
          <a:spcPct val="20000"/>
        </a:spcBef>
        <a:spcAft>
          <a:spcPct val="0"/>
        </a:spcAft>
        <a:buSzPct val="100000"/>
        <a:buFont typeface="+mj-lt"/>
        <a:buAutoNum type="alphaLcParenR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3pPr>
      <a:lvl4pPr marL="1258888" indent="-2778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4pPr>
      <a:lvl5pPr marL="1527175" indent="-2746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03412" y="24523"/>
            <a:ext cx="11403652" cy="70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935470"/>
            <a:ext cx="10972800" cy="52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" name="圖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6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sz="2800" kern="1200">
          <a:solidFill>
            <a:srgbClr val="000099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1pPr>
      <a:lvl2pPr marL="720725" indent="-358775" algn="l" defTabSz="854075" rtl="0" eaLnBrk="0" fontAlgn="base" hangingPunct="0">
        <a:spcBef>
          <a:spcPct val="20000"/>
        </a:spcBef>
        <a:spcAft>
          <a:spcPct val="0"/>
        </a:spcAft>
        <a:buFont typeface="+mj-lt"/>
        <a:buAutoNum type="arabicParenR"/>
        <a:defRPr sz="2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2pPr>
      <a:lvl3pPr marL="1073150" indent="-361950" algn="l" rtl="0" eaLnBrk="0" fontAlgn="base" hangingPunct="0">
        <a:spcBef>
          <a:spcPct val="20000"/>
        </a:spcBef>
        <a:spcAft>
          <a:spcPct val="0"/>
        </a:spcAft>
        <a:buSzPct val="100000"/>
        <a:buFont typeface="+mj-lt"/>
        <a:buAutoNum type="alphaLcParenR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3pPr>
      <a:lvl4pPr marL="1258888" indent="-2778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4pPr>
      <a:lvl5pPr marL="1527175" indent="-2746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03412" y="24523"/>
            <a:ext cx="11403652" cy="70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935470"/>
            <a:ext cx="10972800" cy="52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" name="圖片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 smtClean="0">
                <a:solidFill>
                  <a:schemeClr val="bg1"/>
                </a:solidFill>
              </a:rPr>
              <a:t>‹#›</a:t>
            </a:fld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6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sz="2800" kern="1200">
          <a:solidFill>
            <a:srgbClr val="000099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1pPr>
      <a:lvl2pPr marL="720725" indent="-358775" algn="l" defTabSz="854075" rtl="0" eaLnBrk="0" fontAlgn="base" hangingPunct="0">
        <a:spcBef>
          <a:spcPct val="20000"/>
        </a:spcBef>
        <a:spcAft>
          <a:spcPct val="0"/>
        </a:spcAft>
        <a:buFont typeface="+mj-lt"/>
        <a:buAutoNum type="arabicParenR"/>
        <a:defRPr sz="2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2pPr>
      <a:lvl3pPr marL="1073150" indent="-361950" algn="l" rtl="0" eaLnBrk="0" fontAlgn="base" hangingPunct="0">
        <a:spcBef>
          <a:spcPct val="20000"/>
        </a:spcBef>
        <a:spcAft>
          <a:spcPct val="0"/>
        </a:spcAft>
        <a:buSzPct val="100000"/>
        <a:buFont typeface="+mj-lt"/>
        <a:buAutoNum type="alphaLcParenR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3pPr>
      <a:lvl4pPr marL="1258888" indent="-2778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4pPr>
      <a:lvl5pPr marL="1527175" indent="-2746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03412" y="24523"/>
            <a:ext cx="11403652" cy="70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935470"/>
            <a:ext cx="10972800" cy="522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Rectangle 24"/>
          <p:cNvSpPr>
            <a:spLocks noChangeArrowheads="1"/>
          </p:cNvSpPr>
          <p:nvPr userDrawn="1"/>
        </p:nvSpPr>
        <p:spPr bwMode="auto">
          <a:xfrm flipV="1">
            <a:off x="264848" y="763082"/>
            <a:ext cx="11687803" cy="60959"/>
          </a:xfrm>
          <a:prstGeom prst="rect">
            <a:avLst/>
          </a:prstGeom>
          <a:gradFill rotWithShape="0">
            <a:gsLst>
              <a:gs pos="56000">
                <a:srgbClr val="3333FF"/>
              </a:gs>
              <a:gs pos="0">
                <a:srgbClr val="00206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TW" altLang="en-US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9" name="圖片 6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3110" y="6254348"/>
            <a:ext cx="1220404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>
            <a:spLocks noChangeArrowheads="1"/>
          </p:cNvSpPr>
          <p:nvPr userDrawn="1"/>
        </p:nvSpPr>
        <p:spPr bwMode="auto">
          <a:xfrm>
            <a:off x="5122863" y="6359093"/>
            <a:ext cx="25571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Highly  Confidential</a:t>
            </a:r>
            <a:endParaRPr lang="zh-TW" altLang="en-US" sz="2000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文字方塊 11"/>
          <p:cNvSpPr txBox="1">
            <a:spLocks noChangeArrowheads="1"/>
          </p:cNvSpPr>
          <p:nvPr userDrawn="1"/>
        </p:nvSpPr>
        <p:spPr bwMode="auto">
          <a:xfrm>
            <a:off x="9349684" y="6359093"/>
            <a:ext cx="2249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en-US" altLang="zh-TW" sz="2000" dirty="0">
                <a:solidFill>
                  <a:srgbClr val="A6A6A6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www.miis.com.tw</a:t>
            </a:r>
            <a:endParaRPr lang="zh-TW" altLang="en-US" sz="2000" dirty="0">
              <a:solidFill>
                <a:srgbClr val="A6A6A6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11717104" y="637448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DA35B64-D98B-4C43-BD49-2969CB4231E8}" type="slidenum">
              <a:rPr lang="zh-TW" altLang="en-US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5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333">
          <a:solidFill>
            <a:schemeClr val="tx1"/>
          </a:solidFill>
          <a:latin typeface="Arial" charset="0"/>
          <a:ea typeface="標楷體" pitchFamily="65" charset="-120"/>
          <a:cs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sz="2800" kern="1200">
          <a:solidFill>
            <a:srgbClr val="000099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1pPr>
      <a:lvl2pPr marL="720725" indent="-358775" algn="l" defTabSz="854075" rtl="0" eaLnBrk="0" fontAlgn="base" hangingPunct="0">
        <a:spcBef>
          <a:spcPct val="20000"/>
        </a:spcBef>
        <a:spcAft>
          <a:spcPct val="0"/>
        </a:spcAft>
        <a:buFont typeface="+mj-lt"/>
        <a:buAutoNum type="arabicParenR"/>
        <a:defRPr sz="2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2pPr>
      <a:lvl3pPr marL="1073150" indent="-361950" algn="l" rtl="0" eaLnBrk="0" fontAlgn="base" hangingPunct="0">
        <a:spcBef>
          <a:spcPct val="20000"/>
        </a:spcBef>
        <a:spcAft>
          <a:spcPct val="0"/>
        </a:spcAft>
        <a:buSzPct val="100000"/>
        <a:buFont typeface="+mj-lt"/>
        <a:buAutoNum type="alphaLcParenR"/>
        <a:defRPr sz="2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3pPr>
      <a:lvl4pPr marL="1258888" indent="-2778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4pPr>
      <a:lvl5pPr marL="1527175" indent="-2746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Times New Roman" pitchFamily="18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1D4EBA4B-6266-44B9-BE28-5AB371914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Take Great </a:t>
            </a:r>
            <a:r>
              <a:rPr lang="en-US" altLang="zh-TW" dirty="0" smtClean="0"/>
              <a:t>Photos</a:t>
            </a:r>
            <a:r>
              <a:rPr lang="en-US" altLang="zh-TW" dirty="0" smtClean="0">
                <a:latin typeface="+mn-ea"/>
              </a:rPr>
              <a:t>-5</a:t>
            </a:r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D428BD8-2403-4632-B0EF-18EBFBFAFA96}"/>
              </a:ext>
            </a:extLst>
          </p:cNvPr>
          <p:cNvSpPr txBox="1"/>
          <p:nvPr/>
        </p:nvSpPr>
        <p:spPr>
          <a:xfrm>
            <a:off x="497540" y="860487"/>
            <a:ext cx="11533351" cy="195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lnSpc>
                <a:spcPts val="2900"/>
              </a:lnSpc>
              <a:buFont typeface="Wingdings" panose="05000000000000000000" pitchFamily="2" charset="2"/>
              <a:buChar char="u"/>
              <a:defRPr/>
            </a:pPr>
            <a:r>
              <a:rPr lang="en-US" altLang="zh-TW" sz="2000" dirty="0">
                <a:solidFill>
                  <a:srgbClr val="0000FF"/>
                </a:solidFill>
                <a:latin typeface="+mn-ea"/>
              </a:rPr>
              <a:t>Issue: </a:t>
            </a:r>
            <a:r>
              <a:rPr lang="en-US" altLang="zh-TW" sz="2000" dirty="0">
                <a:solidFill>
                  <a:srgbClr val="0000FF"/>
                </a:solidFill>
              </a:rPr>
              <a:t>The image is complete but blurry. </a:t>
            </a:r>
            <a:endParaRPr lang="en-US" altLang="zh-TW" sz="2000" dirty="0" smtClean="0">
              <a:solidFill>
                <a:srgbClr val="0000FF"/>
              </a:solidFill>
            </a:endParaRPr>
          </a:p>
          <a:p>
            <a:pPr marL="449263" lvl="0" indent="-449263">
              <a:lnSpc>
                <a:spcPts val="2900"/>
              </a:lnSpc>
              <a:buFont typeface="Wingdings" panose="05000000000000000000" pitchFamily="2" charset="2"/>
              <a:buChar char="u"/>
              <a:defRPr/>
            </a:pPr>
            <a:r>
              <a:rPr lang="en-US" altLang="zh-TW" sz="2000" b="1" dirty="0" smtClean="0">
                <a:latin typeface="+mn-ea"/>
              </a:rPr>
              <a:t>Root Cause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>
                <a:latin typeface="+mn-ea"/>
              </a:rPr>
              <a:t>The distance and angle </a:t>
            </a:r>
            <a:r>
              <a:rPr lang="en-US" altLang="zh-TW" sz="2000" dirty="0" smtClean="0">
                <a:latin typeface="+mn-ea"/>
              </a:rPr>
              <a:t>between </a:t>
            </a:r>
            <a:r>
              <a:rPr lang="en-US" altLang="zh-TW" sz="2000" dirty="0">
                <a:latin typeface="+mn-ea"/>
              </a:rPr>
              <a:t>lens and patient's eye are almost correct, but camera or patient doesn't stay stable during photographing. </a:t>
            </a:r>
            <a:endParaRPr lang="en-US" altLang="zh-TW" sz="2000" dirty="0" smtClean="0">
              <a:latin typeface="+mn-ea"/>
            </a:endParaRPr>
          </a:p>
          <a:p>
            <a:pPr marL="449263" lvl="0" indent="-449263">
              <a:lnSpc>
                <a:spcPts val="2900"/>
              </a:lnSpc>
              <a:buFont typeface="Wingdings" panose="05000000000000000000" pitchFamily="2" charset="2"/>
              <a:buChar char="u"/>
              <a:defRPr/>
            </a:pPr>
            <a:r>
              <a:rPr lang="en-US" altLang="zh-TW" sz="2000" b="1" dirty="0" smtClean="0">
                <a:latin typeface="+mn-ea"/>
              </a:rPr>
              <a:t>Solution</a:t>
            </a:r>
            <a:r>
              <a:rPr lang="zh-TW" altLang="en-US" sz="2000" b="1" dirty="0" smtClean="0">
                <a:latin typeface="+mn-ea"/>
              </a:rPr>
              <a:t>：</a:t>
            </a:r>
            <a:r>
              <a:rPr lang="en-US" altLang="zh-TW" sz="2000" dirty="0">
                <a:latin typeface="+mn-ea"/>
              </a:rPr>
              <a:t>Keep camera and patient's eyes steady during photographing.</a:t>
            </a:r>
          </a:p>
          <a:p>
            <a:pPr lvl="0">
              <a:lnSpc>
                <a:spcPts val="2900"/>
              </a:lnSpc>
              <a:defRPr/>
            </a:pPr>
            <a:r>
              <a:rPr lang="en-US" altLang="zh-TW" sz="2000" dirty="0">
                <a:latin typeface="+mn-ea"/>
              </a:rPr>
              <a:t>PS. The Horus fundus camera can be used with a dedicated jig </a:t>
            </a:r>
            <a:r>
              <a:rPr lang="en-US" altLang="zh-TW" sz="2000" dirty="0" smtClean="0">
                <a:latin typeface="+mn-ea"/>
              </a:rPr>
              <a:t>or </a:t>
            </a:r>
            <a:r>
              <a:rPr lang="en-US" altLang="zh-TW" sz="2000" dirty="0">
                <a:latin typeface="+mn-ea"/>
              </a:rPr>
              <a:t>portable chin rest (CR100).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F6F9A3D6-4767-4B6D-B26C-68B87E1F6C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266" y="3184200"/>
            <a:ext cx="3996084" cy="299706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449978" y="3192737"/>
            <a:ext cx="2444987" cy="2993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800"/>
          </a:p>
        </p:txBody>
      </p:sp>
      <p:sp>
        <p:nvSpPr>
          <p:cNvPr id="6" name="矩形 5"/>
          <p:cNvSpPr/>
          <p:nvPr/>
        </p:nvSpPr>
        <p:spPr>
          <a:xfrm>
            <a:off x="6449977" y="2769327"/>
            <a:ext cx="2444988" cy="56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Dedicated JIG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8967891" y="2769327"/>
            <a:ext cx="2950495" cy="56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Portable Chin Rest</a:t>
            </a:r>
          </a:p>
          <a:p>
            <a:pPr algn="ctr"/>
            <a:r>
              <a:rPr lang="en-US" altLang="zh-TW" dirty="0" smtClean="0"/>
              <a:t>(CR </a:t>
            </a:r>
            <a:r>
              <a:rPr lang="en-US" altLang="zh-TW" dirty="0"/>
              <a:t>100)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971" y="3333502"/>
            <a:ext cx="2444994" cy="2867046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2162" y="3297132"/>
            <a:ext cx="2950494" cy="288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MiiS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MiiS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MiiS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MiiS">
      <a:majorFont>
        <a:latin typeface="Microsoft JhengHei UI"/>
        <a:ea typeface="Microsoft JhengHei UI"/>
        <a:cs typeface=""/>
      </a:majorFont>
      <a:minorFont>
        <a:latin typeface="Microsoft JhengHei UI"/>
        <a:ea typeface="Microsoft Jheng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13851</TotalTime>
  <Words>80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1</vt:i4>
      </vt:variant>
    </vt:vector>
  </HeadingPairs>
  <TitlesOfParts>
    <vt:vector size="13" baseType="lpstr">
      <vt:lpstr>Arial Unicode MS</vt:lpstr>
      <vt:lpstr>Microsoft JhengHei UI</vt:lpstr>
      <vt:lpstr>新細明體</vt:lpstr>
      <vt:lpstr>標楷體</vt:lpstr>
      <vt:lpstr>Arial</vt:lpstr>
      <vt:lpstr>Calibri</vt:lpstr>
      <vt:lpstr>Times New Roman</vt:lpstr>
      <vt:lpstr>Wingdings</vt:lpstr>
      <vt:lpstr>自訂設計</vt:lpstr>
      <vt:lpstr>1_自訂設計</vt:lpstr>
      <vt:lpstr>2_自訂設計</vt:lpstr>
      <vt:lpstr>3_自訂設計</vt:lpstr>
      <vt:lpstr>How To Take Great Photos-5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MiiS</dc:title>
  <dc:creator>MiiS</dc:creator>
  <cp:lastModifiedBy>Eric Lin 林澄葦</cp:lastModifiedBy>
  <cp:revision>942</cp:revision>
  <dcterms:created xsi:type="dcterms:W3CDTF">2014-05-15T05:57:27Z</dcterms:created>
  <dcterms:modified xsi:type="dcterms:W3CDTF">2024-05-20T08:45:08Z</dcterms:modified>
</cp:coreProperties>
</file>